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5ACCB-2745-43D0-80ED-8CBEAF647ACE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532DD-32B8-4320-8BD3-97B54C47507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Экран (4:3)</PresentationFormat>
  <Paragraphs>0</Paragraphs>
  <Slides>37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8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</vt:vector>
  </TitlesOfParts>
  <Company>WolfishLair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mary</dc:creator>
  <cp:lastModifiedBy>mary</cp:lastModifiedBy>
  <cp:revision>7</cp:revision>
  <dcterms:created xsi:type="dcterms:W3CDTF">2022-09-09T15:43:23Z</dcterms:created>
  <dcterms:modified xsi:type="dcterms:W3CDTF">2022-09-09T17:14:53Z</dcterms:modified>
</cp:coreProperties>
</file>